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7" r:id="rId13"/>
    <p:sldId id="268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2056-A958-4251-B14C-C820A901A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6F513-6BB1-4666-998E-3C494E91E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54539-2A6F-4C30-A164-EE9B7A0B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E13D5-7EA6-4846-BBF3-58622B44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B0466-58D9-481D-9A49-2157D972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71B0-AFB8-4E96-8FA7-8DA9E9A9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E625C-F31E-41D7-90E0-A7A8B7908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1EDF3-DBBC-48A0-9DC9-49B8AB39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22D25-1C7D-46FB-A394-BFA29E82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D8279-8796-4437-AED8-F6362365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5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E7086-93AA-431E-9604-4D09CF290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DF00B-82BA-4F91-BC35-60BCE583B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3A2E0-22A6-44C9-B77F-322A75D5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EBC2E-2C39-42A6-AC31-CE14199D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D689F-3EEC-4605-B3D7-FD6809C9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7DD0-7545-4FFB-A9AD-EED0F377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50EC-C7E9-4F71-BD88-3B52F066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19701-60C8-49CB-9EA7-D49ECAF4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A1DDC-7AEC-4A14-8AA6-56B35405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89B70-9806-4AEC-B7FD-04071E45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135F-E2BF-4BA5-94D6-82BD11C1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21C35-AEAE-4E83-BBC9-EECCF00A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6C1C-E82E-452C-9A4F-5234FE70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5EAAB-9DE9-4C9B-8C4B-2681F4CD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3A321-13DF-4C30-B7AF-FF2A87DD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E595-86BB-408D-9DCC-3F0081AD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6A10-FD5F-4D59-8CC2-3CB07B7F9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61879-C14B-418A-BC3F-7D9A6FFDB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9F5F8-30F4-4B15-8483-5515D12C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4C46A-3506-45B9-B716-9431E8A2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C55C3-2689-47D2-85CA-2AFC03AB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E9F1-9381-4F12-978D-5D9DE196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9DC48-5DAE-4C45-9D5C-CF1DDE8C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7450B-161B-4CF1-B433-DDA41B767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C423A-E2EC-4FB7-84AD-A35E679A0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F00F1-18E1-4743-AFF8-94C155B9A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B62EC-32D2-4142-9A86-58DF3D9A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08889-2D50-44DB-B8FD-D4182345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25317-2BFD-45E4-AF87-BFE87EC2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5E89-2B70-43C5-89B4-36561B78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98F3B-6E28-4864-97C2-07ABDD9E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30775-B055-4A83-AA5C-427BE236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4BC2E-3F8B-44DE-92EC-62CAA09B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6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502BF-3CF1-4A20-8048-95C4998D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64189-0EBA-46E8-8E08-84D92DD7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4A877-F8FF-4070-A10F-57742E58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0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58D0-6788-40FE-9ED6-E7CF20A8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092C-563C-4E75-9F02-B498FFEC1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AFD6E-17BA-4791-BC86-68E24876B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D25E2-9FA5-4C8F-959B-637B2553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E7E1E-27FF-47B8-A4D5-01C6D0B9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727C9-0F61-4238-B366-BA6EC190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9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DAFB-3578-4721-B4E5-4C6ACA5C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29936-BE91-4519-BF26-E436FBA3D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45DD-7006-4B53-AF9F-BE7DD3E8F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CBB78-D2FC-466B-B736-3AA6012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67002-2B01-46FB-88F7-17174C2E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7FBD0-A601-4029-AB53-68D62E30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F6A23-6FBE-48E4-BF7B-7F8920E5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C94A4-5A58-4C84-B2AF-1C65F75E3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A95C-A895-4384-8376-2ED612DEE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61C0-2D74-41B3-9EEC-D64D42AC5E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3BEBB-A865-42BA-9D2D-26CC7277E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7AC9F-1357-4D8F-8E9D-5262EC7B8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8A37-B2BB-4502-93A4-99EFFAD4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h-nexus.de/en/hxd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otepad-plus-plus.org/downloads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wtools.ca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6809.org.uk/dragon/?fbclid=IwAR1isyx52PGjRgCbhdtiUbe9xmVstDqOlzaWgi0Zb_lRNWOkfrlscdm_9O0#software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CCE/VCC" TargetMode="External"/><Relationship Id="rId2" Type="http://schemas.openxmlformats.org/officeDocument/2006/relationships/hyperlink" Target="https://www.mamedev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6809.org.uk/xroa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axess.com/twilight/sock/gime.html" TargetMode="External"/><Relationship Id="rId2" Type="http://schemas.openxmlformats.org/officeDocument/2006/relationships/hyperlink" Target="http://lomont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imp.org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person, necktie, person, clothing&#10;&#10;Description automatically generated">
            <a:extLst>
              <a:ext uri="{FF2B5EF4-FFF2-40B4-BE49-F238E27FC236}">
                <a16:creationId xmlns:a16="http://schemas.microsoft.com/office/drawing/2014/main" id="{55E0A015-DCF0-4DAE-B5BD-C188FC3D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7" y="2048770"/>
            <a:ext cx="1855862" cy="455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BE3F8-B742-4483-8C3D-FE2087F81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955" y="408020"/>
            <a:ext cx="3332098" cy="2539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7829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Game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6038101" y="5618983"/>
            <a:ext cx="5726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5AED5C-81BB-40BA-BEE6-E015E3A1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51" y="1185606"/>
            <a:ext cx="3385878" cy="25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0B8512-6452-48D7-A725-F5214823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0878" y="3020036"/>
            <a:ext cx="2857849" cy="21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D9AB8-5570-4AF8-BA2C-690BABA2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25" y="1108333"/>
            <a:ext cx="8626680" cy="4641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EB1D6A-BBA6-476B-AB14-D1A03DCF1C8D}"/>
              </a:ext>
            </a:extLst>
          </p:cNvPr>
          <p:cNvSpPr txBox="1"/>
          <p:nvPr/>
        </p:nvSpPr>
        <p:spPr>
          <a:xfrm>
            <a:off x="301496" y="256280"/>
            <a:ext cx="4878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Sprite Compiler</a:t>
            </a:r>
          </a:p>
        </p:txBody>
      </p:sp>
    </p:spTree>
    <p:extLst>
      <p:ext uri="{BB962C8B-B14F-4D97-AF65-F5344CB8AC3E}">
        <p14:creationId xmlns:p14="http://schemas.microsoft.com/office/powerpoint/2010/main" val="50118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736971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Hex Editor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Used to edit any binary files.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Strip headers from BMP files.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Add pre and post ambles to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BIN files.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Other applications.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The one I use is “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HxD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.”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here: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2"/>
              </a:rPr>
              <a:t>https://mh-nexus.de/en/hxd/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8BFEE0-C4A3-4041-9675-E693C1BB8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6" y="3429000"/>
            <a:ext cx="4922753" cy="32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969015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Spreadsheet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Calculate tables.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Visually manage memory maps.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So much more!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use Excel, but Open Office and Google Sheets work well too!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</p:spTree>
    <p:extLst>
      <p:ext uri="{BB962C8B-B14F-4D97-AF65-F5344CB8AC3E}">
        <p14:creationId xmlns:p14="http://schemas.microsoft.com/office/powerpoint/2010/main" val="184305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400372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Spreadsheet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D8961-1DB4-46FA-869A-9F2819C14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53" y="1180619"/>
            <a:ext cx="8573549" cy="47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775943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“I brought my… PENCIL!”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Gimme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something to write on man!”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Write things down and plan things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Do manual calculations.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Make charts or tables.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Set goals.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Where was 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buy dedicated notebooks.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1604CA-E152-4168-ABEE-B459F1A5C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1755" r="11069" b="3356"/>
          <a:stretch/>
        </p:blipFill>
        <p:spPr>
          <a:xfrm>
            <a:off x="8548383" y="536895"/>
            <a:ext cx="2776756" cy="3439487"/>
          </a:xfrm>
          <a:prstGeom prst="rect">
            <a:avLst/>
          </a:prstGeom>
        </p:spPr>
      </p:pic>
      <p:pic>
        <p:nvPicPr>
          <p:cNvPr id="7" name="Picture 6" descr="Text, background pattern&#10;&#10;Description automatically generated">
            <a:extLst>
              <a:ext uri="{FF2B5EF4-FFF2-40B4-BE49-F238E27FC236}">
                <a16:creationId xmlns:a16="http://schemas.microsoft.com/office/drawing/2014/main" id="{4D675BAE-9824-4B9A-B240-EF43C4798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26" y="2900395"/>
            <a:ext cx="3001861" cy="18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938583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Text Editor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Several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Used for editing assembly code.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Notepad comes with Windows.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Notepad++ is better for code editing and is FREE!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here: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2"/>
              </a:rPr>
              <a:t>https://notepad-plus-plus.org/downloads/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Custom syntax coloring.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Many advanced editing features.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Great for “module” style programming.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think it even has revision control, but I don’t use it.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Listing output console!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Assemble, execute and test code on the fly!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</p:spTree>
    <p:extLst>
      <p:ext uri="{BB962C8B-B14F-4D97-AF65-F5344CB8AC3E}">
        <p14:creationId xmlns:p14="http://schemas.microsoft.com/office/powerpoint/2010/main" val="344904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3401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Text Editor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0CE9B-0065-4B49-8D7E-B4800FE97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83" y="1028448"/>
            <a:ext cx="9076888" cy="49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1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761952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Assembler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Quite a few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Used to assemble binaries from assembly code.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EDTASM (many versions)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 true classic!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Text editor and assembler in one.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Specific to the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on the Archive.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LWASM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Written by William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Astle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PC based assembler.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Assembles 6309 AND 6809.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Advanced features.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here: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2"/>
              </a:rPr>
              <a:t>http://www.lwtools.ca/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</p:spTree>
    <p:extLst>
      <p:ext uri="{BB962C8B-B14F-4D97-AF65-F5344CB8AC3E}">
        <p14:creationId xmlns:p14="http://schemas.microsoft.com/office/powerpoint/2010/main" val="27459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877413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Compressor/ Decompressor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Quite a few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Used to compress large amounts of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Several applications: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Sprite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Graphics screens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Level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Keep items compressed in memory for later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Decompress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Overwrite compressed data when it is no longer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Makes for a smaller BIN on the disk.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use DZIP.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Developed by Ciaran (of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Xroar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fame!)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here: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2"/>
              </a:rPr>
              <a:t>https://www.6809.org.uk/dragon/?fbclid=IwAR1isyx52PGjRgCbhdtiUbe9xmVstDqOlzaWgi0Zb_lRNWOkfrlscdm_9O0#software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Must use decompressor in your assembly program.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</p:spTree>
    <p:extLst>
      <p:ext uri="{BB962C8B-B14F-4D97-AF65-F5344CB8AC3E}">
        <p14:creationId xmlns:p14="http://schemas.microsoft.com/office/powerpoint/2010/main" val="25433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1194006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Emulator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MAME/ MESS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Was most accurate.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here: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2"/>
              </a:rPr>
              <a:t>https://www.mamedev.org/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Great debugger!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Disk image creator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VCC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Quickest to execute.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3 exclusive.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Was less accurate to real hardware, but has been well enhanced recently!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Able execute BIN files by just dragging them on top of the icon.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here: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3"/>
              </a:rPr>
              <a:t>https://github.com/VCCE/VCC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Xroar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used it for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2 emulation and it was fantastic!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here: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4"/>
              </a:rPr>
              <a:t>https://www.6809.org.uk/xroar/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</p:spTree>
    <p:extLst>
      <p:ext uri="{BB962C8B-B14F-4D97-AF65-F5344CB8AC3E}">
        <p14:creationId xmlns:p14="http://schemas.microsoft.com/office/powerpoint/2010/main" val="204911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10109049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The Early Days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 touch of Redbeard history.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1986-1987 Tim gets a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3 for Christmas.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Rainbow Magazine Subscription.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Type in Programs.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Tried to make our own games and impress our friends!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HDRAW this, HPRINT that.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Too slow!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Ran out of memory.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Sever lack of tools.  Everything done INSIDE the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Enter high school and girls!  Exit the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Learned how to play guitar and went to school for Graphics Arts.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6" name="Picture 5" descr="A group of people standing in front of a wood wall&#10;&#10;Description automatically generated with medium confidence">
            <a:extLst>
              <a:ext uri="{FF2B5EF4-FFF2-40B4-BE49-F238E27FC236}">
                <a16:creationId xmlns:a16="http://schemas.microsoft.com/office/drawing/2014/main" id="{3FB57084-32CF-46BB-BFF1-74FA4D924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32902" r="20567"/>
          <a:stretch/>
        </p:blipFill>
        <p:spPr>
          <a:xfrm>
            <a:off x="8263154" y="427252"/>
            <a:ext cx="3499351" cy="16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6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85565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Virtual Disk Creator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Used to create virtual disks the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can read.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Store your program or data for your program!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hear there are quite a few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use Windows Image Tool, it comes with MAME/ MESS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</p:spTree>
    <p:extLst>
      <p:ext uri="{BB962C8B-B14F-4D97-AF65-F5344CB8AC3E}">
        <p14:creationId xmlns:p14="http://schemas.microsoft.com/office/powerpoint/2010/main" val="115696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97967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Real Hardware With a SDC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Used to check everything works correctly at major milestones!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Sometimes I outsource real hardware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Nothing beats the real thing!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</p:spTree>
    <p:extLst>
      <p:ext uri="{BB962C8B-B14F-4D97-AF65-F5344CB8AC3E}">
        <p14:creationId xmlns:p14="http://schemas.microsoft.com/office/powerpoint/2010/main" val="318896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5A636-1C08-4F1E-9E78-E61FCF88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452" y="2264404"/>
            <a:ext cx="3188057" cy="3033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983955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Jams!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listen to instrumental music while programming.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Whatever it is that helps you focus and feel comfortable, DO IT!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D720A-2D81-4132-9587-4806523BD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02" y="2102939"/>
            <a:ext cx="2744348" cy="2718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0958E-28D8-4014-880D-3E6AAA665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818" y="2958051"/>
            <a:ext cx="2744348" cy="2770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316CA1-8DBD-4014-A7D5-11A62A89C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388" y="3094532"/>
            <a:ext cx="2744348" cy="27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66552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Support Group!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You just can’t do it alone.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Everything’s easier with a good team!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Everything is more fun with great friends!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Other people can teach you many things!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13E43-F27C-4F1B-8AA4-9A90E3693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36" y="2992115"/>
            <a:ext cx="1903970" cy="1911978"/>
          </a:xfrm>
          <a:prstGeom prst="rect">
            <a:avLst/>
          </a:prstGeom>
        </p:spPr>
      </p:pic>
      <p:pic>
        <p:nvPicPr>
          <p:cNvPr id="11" name="Picture 10" descr="A person wearing glasses and a hat&#10;&#10;Description automatically generated with medium confidence">
            <a:extLst>
              <a:ext uri="{FF2B5EF4-FFF2-40B4-BE49-F238E27FC236}">
                <a16:creationId xmlns:a16="http://schemas.microsoft.com/office/drawing/2014/main" id="{A9C2B9C5-FC00-410F-B88C-602B49D2B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35" y="3893812"/>
            <a:ext cx="1911978" cy="1911978"/>
          </a:xfrm>
          <a:prstGeom prst="rect">
            <a:avLst/>
          </a:prstGeom>
        </p:spPr>
      </p:pic>
      <p:pic>
        <p:nvPicPr>
          <p:cNvPr id="14" name="Picture 13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EC9C102-49F3-4AD6-98B1-11AD2898D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47" y="3123964"/>
            <a:ext cx="3012196" cy="2259147"/>
          </a:xfrm>
          <a:prstGeom prst="rect">
            <a:avLst/>
          </a:prstGeom>
        </p:spPr>
      </p:pic>
      <p:pic>
        <p:nvPicPr>
          <p:cNvPr id="16" name="Picture 15" descr="Two men shaking hands&#10;&#10;Description automatically generated with medium confidence">
            <a:extLst>
              <a:ext uri="{FF2B5EF4-FFF2-40B4-BE49-F238E27FC236}">
                <a16:creationId xmlns:a16="http://schemas.microsoft.com/office/drawing/2014/main" id="{58574925-1009-406D-856A-0F58B2EA2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37" y="600605"/>
            <a:ext cx="2389464" cy="3584196"/>
          </a:xfrm>
          <a:prstGeom prst="rect">
            <a:avLst/>
          </a:prstGeom>
        </p:spPr>
      </p:pic>
      <p:pic>
        <p:nvPicPr>
          <p:cNvPr id="18" name="Picture 17" descr="A picture containing indoor, person, posing&#10;&#10;Description automatically generated">
            <a:extLst>
              <a:ext uri="{FF2B5EF4-FFF2-40B4-BE49-F238E27FC236}">
                <a16:creationId xmlns:a16="http://schemas.microsoft.com/office/drawing/2014/main" id="{E5A24984-3DF4-4507-93E1-AE0B76C7C5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30" y="423140"/>
            <a:ext cx="2028788" cy="2700824"/>
          </a:xfrm>
          <a:prstGeom prst="rect">
            <a:avLst/>
          </a:prstGeom>
        </p:spPr>
      </p:pic>
      <p:pic>
        <p:nvPicPr>
          <p:cNvPr id="20" name="Picture 19" descr="A picture containing person, person, guitar&#10;&#10;Description automatically generated">
            <a:extLst>
              <a:ext uri="{FF2B5EF4-FFF2-40B4-BE49-F238E27FC236}">
                <a16:creationId xmlns:a16="http://schemas.microsoft.com/office/drawing/2014/main" id="{7867EED4-816B-44D6-B274-12C1310227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39" y="3508468"/>
            <a:ext cx="2700823" cy="20256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F89B56-BF35-46F3-A869-FF458C5C9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3421" y="4318078"/>
            <a:ext cx="1765065" cy="1743452"/>
          </a:xfrm>
          <a:prstGeom prst="rect">
            <a:avLst/>
          </a:prstGeom>
        </p:spPr>
      </p:pic>
      <p:pic>
        <p:nvPicPr>
          <p:cNvPr id="24" name="Picture 23" descr="A picture containing wall, person, indoor, posing&#10;&#10;Description automatically generated">
            <a:extLst>
              <a:ext uri="{FF2B5EF4-FFF2-40B4-BE49-F238E27FC236}">
                <a16:creationId xmlns:a16="http://schemas.microsoft.com/office/drawing/2014/main" id="{C4744627-FF97-4190-AEB7-F19CD177A2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7" t="24898" r="6288"/>
          <a:stretch/>
        </p:blipFill>
        <p:spPr>
          <a:xfrm>
            <a:off x="10139222" y="2062886"/>
            <a:ext cx="1593561" cy="31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1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10668562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The Internet Days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The love for the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resurfaces!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2008-2009 I search for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3 Emulators.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Had been using Mark Overmars’ “Game Maker” program for the PC.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Around that same time I discover coco3.com (I think).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began to learn more about the hardware.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Started creating development tools for BASIC games: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Sprite editor.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Full screen graphics editor.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Also started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POKEing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around to try and speed things up with BASIC.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was really starting to recognize the need to learn assembly.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Realization of the need for tools.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</p:spTree>
    <p:extLst>
      <p:ext uri="{BB962C8B-B14F-4D97-AF65-F5344CB8AC3E}">
        <p14:creationId xmlns:p14="http://schemas.microsoft.com/office/powerpoint/2010/main" val="1858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11107721" cy="615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Along Came a Mad Man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My assembly journey finally begins!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2014-2015 or so this random dude from Denmark says, “I will teach you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    assembly.”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That day was the start of a very long friendship.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We start grinding at my first (so far only) assembly game, “Timberman.”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Tools used: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BASIC sprite editor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Max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Notepad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LWASM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Wimagetool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VCC Emulator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Real hardware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SDC</a:t>
            </a: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3" name="Picture 2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88731493-E8FB-46D2-843B-AF475BA0A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04" y="3266469"/>
            <a:ext cx="2530361" cy="25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8265148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Today’s Tools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And finally, the point!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Planning, organization, patience and milestones.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Support group!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Tools: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Assembly programming book.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Hardware docs.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Graphics editor.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Sprite compiler.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Hex editor.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Spreadsheet.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Notebook, word processor, note cards, or a combo of all of them.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Text editor.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Assembler.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Compressor/ decompressor.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Emulator.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Virtual disk creation tool.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Real hardware with an SDC.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Jams!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71C4A-0C9F-4368-8C9C-AB2FAE62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47465" y="408020"/>
            <a:ext cx="24384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3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9539022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Assembly Books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“TRS-80 Color Computer Assembly Language Programming”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William Barden Jr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Limited availability for purchase.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“Motorola 6809 and Hitachi 6309 Programmer’s Reference”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Darren Atkinson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on the Archive.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E73AC-2314-40F5-8670-6706E934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23" y="3518712"/>
            <a:ext cx="2564459" cy="309221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A102CD0-1904-4DBC-A7D8-E58C95845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6" y="3509503"/>
            <a:ext cx="2498511" cy="3092217"/>
          </a:xfrm>
          <a:prstGeom prst="rect">
            <a:avLst/>
          </a:prstGeom>
        </p:spPr>
      </p:pic>
      <p:pic>
        <p:nvPicPr>
          <p:cNvPr id="8" name="Picture 7" descr="A picture containing text, wall, person, person&#10;&#10;Description automatically generated">
            <a:extLst>
              <a:ext uri="{FF2B5EF4-FFF2-40B4-BE49-F238E27FC236}">
                <a16:creationId xmlns:a16="http://schemas.microsoft.com/office/drawing/2014/main" id="{161A8549-EC18-4E14-A9F6-D125FB7E1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37" y="2873898"/>
            <a:ext cx="2243480" cy="2991307"/>
          </a:xfrm>
          <a:prstGeom prst="rect">
            <a:avLst/>
          </a:prstGeom>
        </p:spPr>
      </p:pic>
      <p:pic>
        <p:nvPicPr>
          <p:cNvPr id="12" name="Picture 11" descr="A person holding a sign&#10;&#10;Description automatically generated with low confidence">
            <a:extLst>
              <a:ext uri="{FF2B5EF4-FFF2-40B4-BE49-F238E27FC236}">
                <a16:creationId xmlns:a16="http://schemas.microsoft.com/office/drawing/2014/main" id="{96722CA8-37CE-41B1-8726-7241BF8B6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05" y="3429000"/>
            <a:ext cx="3259448" cy="24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9979912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Hardware Docs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Many out there!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Chris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Lomont’s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“Color Computer 1/2/3 Hardware Programming”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at: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2"/>
              </a:rPr>
              <a:t>http://lomont.org/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Computing&gt;Software&gt;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Unfinished.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Some flaws, but a great place to start experimenting.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 used it to develop keyboard and joystick routines.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Sock Master’s GIME Reference: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at: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3"/>
              </a:rPr>
              <a:t>http://users.axess.com/twilight/sock/gime.html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Accurate.  From the master himself!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Detailed descriptions.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Must know info for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3 programming.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</p:spTree>
    <p:extLst>
      <p:ext uri="{BB962C8B-B14F-4D97-AF65-F5344CB8AC3E}">
        <p14:creationId xmlns:p14="http://schemas.microsoft.com/office/powerpoint/2010/main" val="291874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6691640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Graphics Editor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Many out there!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Needs to allow “indexed” color palettes.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GIMP – GNU Image Manipulation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Available here: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hlinkClick r:id="rId2"/>
              </a:rPr>
              <a:t>www.gimp.org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It’s FREE!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Lots of FREE plugins available.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Easy to use.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Cross platform.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5320BDB-D233-410D-BB0C-BADBD3FD0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72" y="256280"/>
            <a:ext cx="2913132" cy="21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7C20A-6826-4549-AC82-E9F9FB61D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BC80-F20C-4137-A920-2C382445B30B}"/>
              </a:ext>
            </a:extLst>
          </p:cNvPr>
          <p:cNvSpPr txBox="1"/>
          <p:nvPr/>
        </p:nvSpPr>
        <p:spPr>
          <a:xfrm>
            <a:off x="301496" y="256280"/>
            <a:ext cx="9607438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Sprite Compiler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Not so many out there!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Glen Hewlett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Nick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Marentes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Paul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Fiscarelli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–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CoCoSC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The one I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Still in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Spits out assembly code better and faster than 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Used to compile sprites faster than a human.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Compiled sprites execute faster, but take more memory.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Also used for converting backgrounds and full screen images,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F081-076C-4A93-8CBE-610145D9F094}"/>
              </a:ext>
            </a:extLst>
          </p:cNvPr>
          <p:cNvSpPr txBox="1"/>
          <p:nvPr/>
        </p:nvSpPr>
        <p:spPr>
          <a:xfrm>
            <a:off x="7804610" y="5865205"/>
            <a:ext cx="388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Tools of The Trade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988162-E5E6-4111-885A-46598BEBC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9" y="408020"/>
            <a:ext cx="3621145" cy="27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4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1280</Words>
  <Application>Microsoft Office PowerPoint</Application>
  <PresentationFormat>Widescreen</PresentationFormat>
  <Paragraphs>238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Thayer</dc:creator>
  <cp:lastModifiedBy>Paul Thayer</cp:lastModifiedBy>
  <cp:revision>4</cp:revision>
  <dcterms:created xsi:type="dcterms:W3CDTF">2021-11-06T02:49:27Z</dcterms:created>
  <dcterms:modified xsi:type="dcterms:W3CDTF">2021-11-06T16:16:39Z</dcterms:modified>
</cp:coreProperties>
</file>